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357" r:id="rId17"/>
    <p:sldId id="272" r:id="rId18"/>
    <p:sldId id="358" r:id="rId19"/>
    <p:sldId id="273" r:id="rId20"/>
    <p:sldId id="274" r:id="rId21"/>
    <p:sldId id="275" r:id="rId22"/>
    <p:sldId id="276" r:id="rId23"/>
    <p:sldId id="277" r:id="rId24"/>
    <p:sldId id="359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60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61" r:id="rId74"/>
    <p:sldId id="367" r:id="rId75"/>
    <p:sldId id="362" r:id="rId76"/>
    <p:sldId id="364" r:id="rId77"/>
    <p:sldId id="363" r:id="rId78"/>
    <p:sldId id="366" r:id="rId79"/>
    <p:sldId id="368" r:id="rId80"/>
    <p:sldId id="369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51" r:id="rId108"/>
    <p:sldId id="352" r:id="rId109"/>
    <p:sldId id="353" r:id="rId110"/>
    <p:sldId id="354" r:id="rId111"/>
    <p:sldId id="355" r:id="rId112"/>
    <p:sldId id="356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B7F559-3222-482F-AABC-DB7723A5A185}" v="2" dt="2023-11-06T12:33:50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19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ipenta, Venkata Ravamma" userId="0b7e97f4-48ad-4d21-be07-9caa3603a62e" providerId="ADAL" clId="{3EB7F559-3222-482F-AABC-DB7723A5A185}"/>
    <pc:docChg chg="undo custSel addSld delSld modSld">
      <pc:chgData name="Vanipenta, Venkata Ravamma" userId="0b7e97f4-48ad-4d21-be07-9caa3603a62e" providerId="ADAL" clId="{3EB7F559-3222-482F-AABC-DB7723A5A185}" dt="2023-11-06T13:58:50.462" v="87" actId="22"/>
      <pc:docMkLst>
        <pc:docMk/>
      </pc:docMkLst>
      <pc:sldChg chg="addSp mod">
        <pc:chgData name="Vanipenta, Venkata Ravamma" userId="0b7e97f4-48ad-4d21-be07-9caa3603a62e" providerId="ADAL" clId="{3EB7F559-3222-482F-AABC-DB7723A5A185}" dt="2023-11-06T06:48:26.497" v="0" actId="22"/>
        <pc:sldMkLst>
          <pc:docMk/>
          <pc:sldMk cId="1676750147" sldId="294"/>
        </pc:sldMkLst>
        <pc:picChg chg="add">
          <ac:chgData name="Vanipenta, Venkata Ravamma" userId="0b7e97f4-48ad-4d21-be07-9caa3603a62e" providerId="ADAL" clId="{3EB7F559-3222-482F-AABC-DB7723A5A185}" dt="2023-11-06T06:48:26.497" v="0" actId="22"/>
          <ac:picMkLst>
            <pc:docMk/>
            <pc:sldMk cId="1676750147" sldId="294"/>
            <ac:picMk id="3" creationId="{BB45F466-7ED4-6FD7-D511-C9177860AA61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06:51:00.092" v="1" actId="22"/>
        <pc:sldMkLst>
          <pc:docMk/>
          <pc:sldMk cId="2392747460" sldId="295"/>
        </pc:sldMkLst>
        <pc:picChg chg="add">
          <ac:chgData name="Vanipenta, Venkata Ravamma" userId="0b7e97f4-48ad-4d21-be07-9caa3603a62e" providerId="ADAL" clId="{3EB7F559-3222-482F-AABC-DB7723A5A185}" dt="2023-11-06T06:51:00.092" v="1" actId="22"/>
          <ac:picMkLst>
            <pc:docMk/>
            <pc:sldMk cId="2392747460" sldId="295"/>
            <ac:picMk id="3" creationId="{8B35F898-E103-DB34-4FC4-5CB995E7638C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07:03:05.871" v="2" actId="22"/>
        <pc:sldMkLst>
          <pc:docMk/>
          <pc:sldMk cId="1388926628" sldId="296"/>
        </pc:sldMkLst>
        <pc:picChg chg="add">
          <ac:chgData name="Vanipenta, Venkata Ravamma" userId="0b7e97f4-48ad-4d21-be07-9caa3603a62e" providerId="ADAL" clId="{3EB7F559-3222-482F-AABC-DB7723A5A185}" dt="2023-11-06T07:03:05.871" v="2" actId="22"/>
          <ac:picMkLst>
            <pc:docMk/>
            <pc:sldMk cId="1388926628" sldId="296"/>
            <ac:picMk id="3" creationId="{F441E87E-D1AC-868B-73B0-D156F661F63E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07:08:33.311" v="3" actId="22"/>
        <pc:sldMkLst>
          <pc:docMk/>
          <pc:sldMk cId="3600231740" sldId="297"/>
        </pc:sldMkLst>
        <pc:picChg chg="add">
          <ac:chgData name="Vanipenta, Venkata Ravamma" userId="0b7e97f4-48ad-4d21-be07-9caa3603a62e" providerId="ADAL" clId="{3EB7F559-3222-482F-AABC-DB7723A5A185}" dt="2023-11-06T07:08:33.311" v="3" actId="22"/>
          <ac:picMkLst>
            <pc:docMk/>
            <pc:sldMk cId="3600231740" sldId="297"/>
            <ac:picMk id="3" creationId="{7606380D-93AC-5247-5383-68A76A762CF4}"/>
          </ac:picMkLst>
        </pc:picChg>
      </pc:sldChg>
      <pc:sldChg chg="addSp delSp modSp mod setBg">
        <pc:chgData name="Vanipenta, Venkata Ravamma" userId="0b7e97f4-48ad-4d21-be07-9caa3603a62e" providerId="ADAL" clId="{3EB7F559-3222-482F-AABC-DB7723A5A185}" dt="2023-11-06T07:17:31.186" v="8" actId="26606"/>
        <pc:sldMkLst>
          <pc:docMk/>
          <pc:sldMk cId="1477374087" sldId="298"/>
        </pc:sldMkLst>
        <pc:spChg chg="add">
          <ac:chgData name="Vanipenta, Venkata Ravamma" userId="0b7e97f4-48ad-4d21-be07-9caa3603a62e" providerId="ADAL" clId="{3EB7F559-3222-482F-AABC-DB7723A5A185}" dt="2023-11-06T07:17:31.186" v="8" actId="26606"/>
          <ac:spMkLst>
            <pc:docMk/>
            <pc:sldMk cId="1477374087" sldId="298"/>
            <ac:spMk id="10" creationId="{F3060C83-F051-4F0E-ABAD-AA0DFC48B218}"/>
          </ac:spMkLst>
        </pc:spChg>
        <pc:spChg chg="add">
          <ac:chgData name="Vanipenta, Venkata Ravamma" userId="0b7e97f4-48ad-4d21-be07-9caa3603a62e" providerId="ADAL" clId="{3EB7F559-3222-482F-AABC-DB7723A5A185}" dt="2023-11-06T07:17:31.186" v="8" actId="26606"/>
          <ac:spMkLst>
            <pc:docMk/>
            <pc:sldMk cId="1477374087" sldId="298"/>
            <ac:spMk id="12" creationId="{83C98ABE-055B-441F-B07E-44F97F083C39}"/>
          </ac:spMkLst>
        </pc:spChg>
        <pc:spChg chg="add">
          <ac:chgData name="Vanipenta, Venkata Ravamma" userId="0b7e97f4-48ad-4d21-be07-9caa3603a62e" providerId="ADAL" clId="{3EB7F559-3222-482F-AABC-DB7723A5A185}" dt="2023-11-06T07:17:31.186" v="8" actId="26606"/>
          <ac:spMkLst>
            <pc:docMk/>
            <pc:sldMk cId="1477374087" sldId="298"/>
            <ac:spMk id="14" creationId="{29FDB030-9B49-4CED-8CCD-4D99382388AC}"/>
          </ac:spMkLst>
        </pc:spChg>
        <pc:spChg chg="add">
          <ac:chgData name="Vanipenta, Venkata Ravamma" userId="0b7e97f4-48ad-4d21-be07-9caa3603a62e" providerId="ADAL" clId="{3EB7F559-3222-482F-AABC-DB7723A5A185}" dt="2023-11-06T07:17:31.186" v="8" actId="26606"/>
          <ac:spMkLst>
            <pc:docMk/>
            <pc:sldMk cId="1477374087" sldId="298"/>
            <ac:spMk id="16" creationId="{3783CA14-24A1-485C-8B30-D6A5D87987AD}"/>
          </ac:spMkLst>
        </pc:spChg>
        <pc:spChg chg="add">
          <ac:chgData name="Vanipenta, Venkata Ravamma" userId="0b7e97f4-48ad-4d21-be07-9caa3603a62e" providerId="ADAL" clId="{3EB7F559-3222-482F-AABC-DB7723A5A185}" dt="2023-11-06T07:17:31.186" v="8" actId="26606"/>
          <ac:spMkLst>
            <pc:docMk/>
            <pc:sldMk cId="1477374087" sldId="298"/>
            <ac:spMk id="18" creationId="{9A97C86A-04D6-40F7-AE84-31AB43E6A846}"/>
          </ac:spMkLst>
        </pc:spChg>
        <pc:spChg chg="add">
          <ac:chgData name="Vanipenta, Venkata Ravamma" userId="0b7e97f4-48ad-4d21-be07-9caa3603a62e" providerId="ADAL" clId="{3EB7F559-3222-482F-AABC-DB7723A5A185}" dt="2023-11-06T07:17:31.186" v="8" actId="26606"/>
          <ac:spMkLst>
            <pc:docMk/>
            <pc:sldMk cId="1477374087" sldId="298"/>
            <ac:spMk id="20" creationId="{FF9F2414-84E8-453E-B1F3-389FDE8192D9}"/>
          </ac:spMkLst>
        </pc:spChg>
        <pc:spChg chg="add">
          <ac:chgData name="Vanipenta, Venkata Ravamma" userId="0b7e97f4-48ad-4d21-be07-9caa3603a62e" providerId="ADAL" clId="{3EB7F559-3222-482F-AABC-DB7723A5A185}" dt="2023-11-06T07:17:31.186" v="8" actId="26606"/>
          <ac:spMkLst>
            <pc:docMk/>
            <pc:sldMk cId="1477374087" sldId="298"/>
            <ac:spMk id="22" creationId="{3ECA69A1-7536-43AC-85EF-C7106179F5ED}"/>
          </ac:spMkLst>
        </pc:spChg>
        <pc:picChg chg="add del">
          <ac:chgData name="Vanipenta, Venkata Ravamma" userId="0b7e97f4-48ad-4d21-be07-9caa3603a62e" providerId="ADAL" clId="{3EB7F559-3222-482F-AABC-DB7723A5A185}" dt="2023-11-06T07:17:22.494" v="5" actId="22"/>
          <ac:picMkLst>
            <pc:docMk/>
            <pc:sldMk cId="1477374087" sldId="298"/>
            <ac:picMk id="3" creationId="{EE28069F-A978-8930-A6E5-C38CB724A479}"/>
          </ac:picMkLst>
        </pc:picChg>
        <pc:picChg chg="add mod">
          <ac:chgData name="Vanipenta, Venkata Ravamma" userId="0b7e97f4-48ad-4d21-be07-9caa3603a62e" providerId="ADAL" clId="{3EB7F559-3222-482F-AABC-DB7723A5A185}" dt="2023-11-06T07:17:31.186" v="8" actId="26606"/>
          <ac:picMkLst>
            <pc:docMk/>
            <pc:sldMk cId="1477374087" sldId="298"/>
            <ac:picMk id="5" creationId="{40D0881D-3D31-0913-0EF3-2B760CEB771E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07:18:19.470" v="9" actId="22"/>
        <pc:sldMkLst>
          <pc:docMk/>
          <pc:sldMk cId="3849113401" sldId="299"/>
        </pc:sldMkLst>
        <pc:picChg chg="add">
          <ac:chgData name="Vanipenta, Venkata Ravamma" userId="0b7e97f4-48ad-4d21-be07-9caa3603a62e" providerId="ADAL" clId="{3EB7F559-3222-482F-AABC-DB7723A5A185}" dt="2023-11-06T07:18:19.470" v="9" actId="22"/>
          <ac:picMkLst>
            <pc:docMk/>
            <pc:sldMk cId="3849113401" sldId="299"/>
            <ac:picMk id="3" creationId="{D3C81946-1633-9DFF-90F0-1FBAF2EC6A4D}"/>
          </ac:picMkLst>
        </pc:picChg>
      </pc:sldChg>
      <pc:sldChg chg="addSp modSp mod">
        <pc:chgData name="Vanipenta, Venkata Ravamma" userId="0b7e97f4-48ad-4d21-be07-9caa3603a62e" providerId="ADAL" clId="{3EB7F559-3222-482F-AABC-DB7723A5A185}" dt="2023-11-06T07:20:54.113" v="12" actId="14100"/>
        <pc:sldMkLst>
          <pc:docMk/>
          <pc:sldMk cId="4109031515" sldId="300"/>
        </pc:sldMkLst>
        <pc:picChg chg="add mod">
          <ac:chgData name="Vanipenta, Venkata Ravamma" userId="0b7e97f4-48ad-4d21-be07-9caa3603a62e" providerId="ADAL" clId="{3EB7F559-3222-482F-AABC-DB7723A5A185}" dt="2023-11-06T07:20:54.113" v="12" actId="14100"/>
          <ac:picMkLst>
            <pc:docMk/>
            <pc:sldMk cId="4109031515" sldId="300"/>
            <ac:picMk id="3" creationId="{65E7A4A4-CA32-120A-9ED4-0EC1A53D6D4B}"/>
          </ac:picMkLst>
        </pc:picChg>
      </pc:sldChg>
      <pc:sldChg chg="addSp delSp mod">
        <pc:chgData name="Vanipenta, Venkata Ravamma" userId="0b7e97f4-48ad-4d21-be07-9caa3603a62e" providerId="ADAL" clId="{3EB7F559-3222-482F-AABC-DB7723A5A185}" dt="2023-11-06T07:22:11.468" v="15" actId="22"/>
        <pc:sldMkLst>
          <pc:docMk/>
          <pc:sldMk cId="3018573181" sldId="301"/>
        </pc:sldMkLst>
        <pc:picChg chg="add del">
          <ac:chgData name="Vanipenta, Venkata Ravamma" userId="0b7e97f4-48ad-4d21-be07-9caa3603a62e" providerId="ADAL" clId="{3EB7F559-3222-482F-AABC-DB7723A5A185}" dt="2023-11-06T07:22:10.484" v="14" actId="478"/>
          <ac:picMkLst>
            <pc:docMk/>
            <pc:sldMk cId="3018573181" sldId="301"/>
            <ac:picMk id="3" creationId="{4A26ED26-9819-D7C8-0A00-A5BF99AF9551}"/>
          </ac:picMkLst>
        </pc:picChg>
        <pc:picChg chg="add">
          <ac:chgData name="Vanipenta, Venkata Ravamma" userId="0b7e97f4-48ad-4d21-be07-9caa3603a62e" providerId="ADAL" clId="{3EB7F559-3222-482F-AABC-DB7723A5A185}" dt="2023-11-06T07:22:11.468" v="15" actId="22"/>
          <ac:picMkLst>
            <pc:docMk/>
            <pc:sldMk cId="3018573181" sldId="301"/>
            <ac:picMk id="5" creationId="{4DEDCBFC-A9E3-A276-883F-ED285B2DBAEE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07:24:33.724" v="16" actId="22"/>
        <pc:sldMkLst>
          <pc:docMk/>
          <pc:sldMk cId="1873325402" sldId="302"/>
        </pc:sldMkLst>
        <pc:picChg chg="add">
          <ac:chgData name="Vanipenta, Venkata Ravamma" userId="0b7e97f4-48ad-4d21-be07-9caa3603a62e" providerId="ADAL" clId="{3EB7F559-3222-482F-AABC-DB7723A5A185}" dt="2023-11-06T07:24:33.724" v="16" actId="22"/>
          <ac:picMkLst>
            <pc:docMk/>
            <pc:sldMk cId="1873325402" sldId="302"/>
            <ac:picMk id="3" creationId="{24D905BD-F266-A195-9140-419ACBADA3D8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09:16:35.380" v="17" actId="22"/>
        <pc:sldMkLst>
          <pc:docMk/>
          <pc:sldMk cId="1227195092" sldId="303"/>
        </pc:sldMkLst>
        <pc:picChg chg="add">
          <ac:chgData name="Vanipenta, Venkata Ravamma" userId="0b7e97f4-48ad-4d21-be07-9caa3603a62e" providerId="ADAL" clId="{3EB7F559-3222-482F-AABC-DB7723A5A185}" dt="2023-11-06T09:16:35.380" v="17" actId="22"/>
          <ac:picMkLst>
            <pc:docMk/>
            <pc:sldMk cId="1227195092" sldId="303"/>
            <ac:picMk id="3" creationId="{02F3A5D9-4E58-1344-FFFD-C1C4AE140666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09:24:29.054" v="19" actId="22"/>
        <pc:sldMkLst>
          <pc:docMk/>
          <pc:sldMk cId="4288309135" sldId="304"/>
        </pc:sldMkLst>
        <pc:picChg chg="add">
          <ac:chgData name="Vanipenta, Venkata Ravamma" userId="0b7e97f4-48ad-4d21-be07-9caa3603a62e" providerId="ADAL" clId="{3EB7F559-3222-482F-AABC-DB7723A5A185}" dt="2023-11-06T09:24:29.054" v="19" actId="22"/>
          <ac:picMkLst>
            <pc:docMk/>
            <pc:sldMk cId="4288309135" sldId="304"/>
            <ac:picMk id="3" creationId="{18168D9C-3BFC-4DDE-54F8-31E701387906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09:23:32.208" v="18" actId="22"/>
        <pc:sldMkLst>
          <pc:docMk/>
          <pc:sldMk cId="4110834521" sldId="305"/>
        </pc:sldMkLst>
        <pc:picChg chg="add">
          <ac:chgData name="Vanipenta, Venkata Ravamma" userId="0b7e97f4-48ad-4d21-be07-9caa3603a62e" providerId="ADAL" clId="{3EB7F559-3222-482F-AABC-DB7723A5A185}" dt="2023-11-06T09:23:32.208" v="18" actId="22"/>
          <ac:picMkLst>
            <pc:docMk/>
            <pc:sldMk cId="4110834521" sldId="305"/>
            <ac:picMk id="3" creationId="{6D2D4C0C-B8C9-8264-8363-17B0765105E8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09:25:58.608" v="20" actId="22"/>
        <pc:sldMkLst>
          <pc:docMk/>
          <pc:sldMk cId="3713678366" sldId="306"/>
        </pc:sldMkLst>
        <pc:picChg chg="add">
          <ac:chgData name="Vanipenta, Venkata Ravamma" userId="0b7e97f4-48ad-4d21-be07-9caa3603a62e" providerId="ADAL" clId="{3EB7F559-3222-482F-AABC-DB7723A5A185}" dt="2023-11-06T09:25:58.608" v="20" actId="22"/>
          <ac:picMkLst>
            <pc:docMk/>
            <pc:sldMk cId="3713678366" sldId="306"/>
            <ac:picMk id="3" creationId="{53F01746-83ED-6E17-5870-D1D97266A848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09:29:12.088" v="21" actId="22"/>
        <pc:sldMkLst>
          <pc:docMk/>
          <pc:sldMk cId="711803635" sldId="307"/>
        </pc:sldMkLst>
        <pc:picChg chg="add">
          <ac:chgData name="Vanipenta, Venkata Ravamma" userId="0b7e97f4-48ad-4d21-be07-9caa3603a62e" providerId="ADAL" clId="{3EB7F559-3222-482F-AABC-DB7723A5A185}" dt="2023-11-06T09:29:12.088" v="21" actId="22"/>
          <ac:picMkLst>
            <pc:docMk/>
            <pc:sldMk cId="711803635" sldId="307"/>
            <ac:picMk id="3" creationId="{DB2F4E8E-9942-D750-8B6E-79075B2FE903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09:29:40.589" v="22" actId="22"/>
        <pc:sldMkLst>
          <pc:docMk/>
          <pc:sldMk cId="2408102169" sldId="308"/>
        </pc:sldMkLst>
        <pc:picChg chg="add">
          <ac:chgData name="Vanipenta, Venkata Ravamma" userId="0b7e97f4-48ad-4d21-be07-9caa3603a62e" providerId="ADAL" clId="{3EB7F559-3222-482F-AABC-DB7723A5A185}" dt="2023-11-06T09:29:40.589" v="22" actId="22"/>
          <ac:picMkLst>
            <pc:docMk/>
            <pc:sldMk cId="2408102169" sldId="308"/>
            <ac:picMk id="3" creationId="{909E1FD6-E4FF-C20B-AB78-9032BF4CA13D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09:35:34.637" v="23" actId="22"/>
        <pc:sldMkLst>
          <pc:docMk/>
          <pc:sldMk cId="2581845996" sldId="309"/>
        </pc:sldMkLst>
        <pc:picChg chg="add">
          <ac:chgData name="Vanipenta, Venkata Ravamma" userId="0b7e97f4-48ad-4d21-be07-9caa3603a62e" providerId="ADAL" clId="{3EB7F559-3222-482F-AABC-DB7723A5A185}" dt="2023-11-06T09:35:34.637" v="23" actId="22"/>
          <ac:picMkLst>
            <pc:docMk/>
            <pc:sldMk cId="2581845996" sldId="309"/>
            <ac:picMk id="3" creationId="{B91FA682-D313-E05E-BB32-ECA6687D37DE}"/>
          </ac:picMkLst>
        </pc:picChg>
      </pc:sldChg>
      <pc:sldChg chg="addSp delSp mod">
        <pc:chgData name="Vanipenta, Venkata Ravamma" userId="0b7e97f4-48ad-4d21-be07-9caa3603a62e" providerId="ADAL" clId="{3EB7F559-3222-482F-AABC-DB7723A5A185}" dt="2023-11-06T09:47:08.568" v="29" actId="22"/>
        <pc:sldMkLst>
          <pc:docMk/>
          <pc:sldMk cId="645523704" sldId="310"/>
        </pc:sldMkLst>
        <pc:picChg chg="add del">
          <ac:chgData name="Vanipenta, Venkata Ravamma" userId="0b7e97f4-48ad-4d21-be07-9caa3603a62e" providerId="ADAL" clId="{3EB7F559-3222-482F-AABC-DB7723A5A185}" dt="2023-11-06T09:47:07.848" v="28" actId="478"/>
          <ac:picMkLst>
            <pc:docMk/>
            <pc:sldMk cId="645523704" sldId="310"/>
            <ac:picMk id="3" creationId="{765109C0-CEF0-9246-0685-4ECEEF5536AE}"/>
          </ac:picMkLst>
        </pc:picChg>
        <pc:picChg chg="add">
          <ac:chgData name="Vanipenta, Venkata Ravamma" userId="0b7e97f4-48ad-4d21-be07-9caa3603a62e" providerId="ADAL" clId="{3EB7F559-3222-482F-AABC-DB7723A5A185}" dt="2023-11-06T09:47:08.568" v="29" actId="22"/>
          <ac:picMkLst>
            <pc:docMk/>
            <pc:sldMk cId="645523704" sldId="310"/>
            <ac:picMk id="5" creationId="{83D43E6B-ED9C-94AC-EB98-299B6372B198}"/>
          </ac:picMkLst>
        </pc:picChg>
      </pc:sldChg>
      <pc:sldChg chg="addSp delSp mod">
        <pc:chgData name="Vanipenta, Venkata Ravamma" userId="0b7e97f4-48ad-4d21-be07-9caa3603a62e" providerId="ADAL" clId="{3EB7F559-3222-482F-AABC-DB7723A5A185}" dt="2023-11-06T09:42:24.942" v="27" actId="22"/>
        <pc:sldMkLst>
          <pc:docMk/>
          <pc:sldMk cId="3506422166" sldId="311"/>
        </pc:sldMkLst>
        <pc:picChg chg="add del">
          <ac:chgData name="Vanipenta, Venkata Ravamma" userId="0b7e97f4-48ad-4d21-be07-9caa3603a62e" providerId="ADAL" clId="{3EB7F559-3222-482F-AABC-DB7723A5A185}" dt="2023-11-06T09:42:24.270" v="26" actId="478"/>
          <ac:picMkLst>
            <pc:docMk/>
            <pc:sldMk cId="3506422166" sldId="311"/>
            <ac:picMk id="3" creationId="{E5EA6F83-E4E8-D9B4-FEEE-DD9BF3DE07CD}"/>
          </ac:picMkLst>
        </pc:picChg>
        <pc:picChg chg="add">
          <ac:chgData name="Vanipenta, Venkata Ravamma" userId="0b7e97f4-48ad-4d21-be07-9caa3603a62e" providerId="ADAL" clId="{3EB7F559-3222-482F-AABC-DB7723A5A185}" dt="2023-11-06T09:42:24.942" v="27" actId="22"/>
          <ac:picMkLst>
            <pc:docMk/>
            <pc:sldMk cId="3506422166" sldId="311"/>
            <ac:picMk id="5" creationId="{243903A2-2D97-C764-5AA9-5F7676EFA0FB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09:52:10.577" v="30" actId="22"/>
        <pc:sldMkLst>
          <pc:docMk/>
          <pc:sldMk cId="3581841809" sldId="312"/>
        </pc:sldMkLst>
        <pc:picChg chg="add">
          <ac:chgData name="Vanipenta, Venkata Ravamma" userId="0b7e97f4-48ad-4d21-be07-9caa3603a62e" providerId="ADAL" clId="{3EB7F559-3222-482F-AABC-DB7723A5A185}" dt="2023-11-06T09:52:10.577" v="30" actId="22"/>
          <ac:picMkLst>
            <pc:docMk/>
            <pc:sldMk cId="3581841809" sldId="312"/>
            <ac:picMk id="3" creationId="{335ADDEB-68C4-FB45-625D-7936B14D19EA}"/>
          </ac:picMkLst>
        </pc:picChg>
      </pc:sldChg>
      <pc:sldChg chg="addSp delSp mod">
        <pc:chgData name="Vanipenta, Venkata Ravamma" userId="0b7e97f4-48ad-4d21-be07-9caa3603a62e" providerId="ADAL" clId="{3EB7F559-3222-482F-AABC-DB7723A5A185}" dt="2023-11-06T09:55:12.796" v="34" actId="22"/>
        <pc:sldMkLst>
          <pc:docMk/>
          <pc:sldMk cId="2804080819" sldId="313"/>
        </pc:sldMkLst>
        <pc:picChg chg="add del">
          <ac:chgData name="Vanipenta, Venkata Ravamma" userId="0b7e97f4-48ad-4d21-be07-9caa3603a62e" providerId="ADAL" clId="{3EB7F559-3222-482F-AABC-DB7723A5A185}" dt="2023-11-06T09:55:11.745" v="33" actId="478"/>
          <ac:picMkLst>
            <pc:docMk/>
            <pc:sldMk cId="2804080819" sldId="313"/>
            <ac:picMk id="3" creationId="{64426ABE-D224-35C9-CB71-CA121D6030CB}"/>
          </ac:picMkLst>
        </pc:picChg>
        <pc:picChg chg="add">
          <ac:chgData name="Vanipenta, Venkata Ravamma" userId="0b7e97f4-48ad-4d21-be07-9caa3603a62e" providerId="ADAL" clId="{3EB7F559-3222-482F-AABC-DB7723A5A185}" dt="2023-11-06T09:55:12.796" v="34" actId="22"/>
          <ac:picMkLst>
            <pc:docMk/>
            <pc:sldMk cId="2804080819" sldId="313"/>
            <ac:picMk id="5" creationId="{C584EAB6-DC84-C348-4F4D-0B8FCBF847CC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09:54:00.076" v="32" actId="22"/>
        <pc:sldMkLst>
          <pc:docMk/>
          <pc:sldMk cId="1773071361" sldId="314"/>
        </pc:sldMkLst>
        <pc:picChg chg="add">
          <ac:chgData name="Vanipenta, Venkata Ravamma" userId="0b7e97f4-48ad-4d21-be07-9caa3603a62e" providerId="ADAL" clId="{3EB7F559-3222-482F-AABC-DB7723A5A185}" dt="2023-11-06T09:54:00.076" v="32" actId="22"/>
          <ac:picMkLst>
            <pc:docMk/>
            <pc:sldMk cId="1773071361" sldId="314"/>
            <ac:picMk id="3" creationId="{180041AD-C59E-D911-1D6F-DB8916ED1E20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11:31:12.080" v="35" actId="22"/>
        <pc:sldMkLst>
          <pc:docMk/>
          <pc:sldMk cId="3517729031" sldId="315"/>
        </pc:sldMkLst>
        <pc:picChg chg="add">
          <ac:chgData name="Vanipenta, Venkata Ravamma" userId="0b7e97f4-48ad-4d21-be07-9caa3603a62e" providerId="ADAL" clId="{3EB7F559-3222-482F-AABC-DB7723A5A185}" dt="2023-11-06T11:31:12.080" v="35" actId="22"/>
          <ac:picMkLst>
            <pc:docMk/>
            <pc:sldMk cId="3517729031" sldId="315"/>
            <ac:picMk id="3" creationId="{EB58CB60-4FCA-DF33-15C4-13DC64A408B8}"/>
          </ac:picMkLst>
        </pc:picChg>
      </pc:sldChg>
      <pc:sldChg chg="addSp delSp modSp mod">
        <pc:chgData name="Vanipenta, Venkata Ravamma" userId="0b7e97f4-48ad-4d21-be07-9caa3603a62e" providerId="ADAL" clId="{3EB7F559-3222-482F-AABC-DB7723A5A185}" dt="2023-11-06T11:58:30.328" v="42"/>
        <pc:sldMkLst>
          <pc:docMk/>
          <pc:sldMk cId="1375174220" sldId="316"/>
        </pc:sldMkLst>
        <pc:picChg chg="add del">
          <ac:chgData name="Vanipenta, Venkata Ravamma" userId="0b7e97f4-48ad-4d21-be07-9caa3603a62e" providerId="ADAL" clId="{3EB7F559-3222-482F-AABC-DB7723A5A185}" dt="2023-11-06T11:58:16.526" v="39" actId="478"/>
          <ac:picMkLst>
            <pc:docMk/>
            <pc:sldMk cId="1375174220" sldId="316"/>
            <ac:picMk id="3" creationId="{D352A34B-FEB8-C860-840D-9195362B8AA6}"/>
          </ac:picMkLst>
        </pc:picChg>
        <pc:picChg chg="add mod">
          <ac:chgData name="Vanipenta, Venkata Ravamma" userId="0b7e97f4-48ad-4d21-be07-9caa3603a62e" providerId="ADAL" clId="{3EB7F559-3222-482F-AABC-DB7723A5A185}" dt="2023-11-06T11:58:30.328" v="42"/>
          <ac:picMkLst>
            <pc:docMk/>
            <pc:sldMk cId="1375174220" sldId="316"/>
            <ac:picMk id="4" creationId="{C0F2633C-C5D4-1545-D8F6-3B5A82E04085}"/>
          </ac:picMkLst>
        </pc:picChg>
      </pc:sldChg>
      <pc:sldChg chg="addSp delSp mod">
        <pc:chgData name="Vanipenta, Venkata Ravamma" userId="0b7e97f4-48ad-4d21-be07-9caa3603a62e" providerId="ADAL" clId="{3EB7F559-3222-482F-AABC-DB7723A5A185}" dt="2023-11-06T12:02:10.244" v="45" actId="22"/>
        <pc:sldMkLst>
          <pc:docMk/>
          <pc:sldMk cId="460882523" sldId="317"/>
        </pc:sldMkLst>
        <pc:picChg chg="add del">
          <ac:chgData name="Vanipenta, Venkata Ravamma" userId="0b7e97f4-48ad-4d21-be07-9caa3603a62e" providerId="ADAL" clId="{3EB7F559-3222-482F-AABC-DB7723A5A185}" dt="2023-11-06T11:58:28.052" v="41" actId="478"/>
          <ac:picMkLst>
            <pc:docMk/>
            <pc:sldMk cId="460882523" sldId="317"/>
            <ac:picMk id="3" creationId="{66FB33CF-14C9-9C7A-03D5-90DD128198F3}"/>
          </ac:picMkLst>
        </pc:picChg>
        <pc:picChg chg="add">
          <ac:chgData name="Vanipenta, Venkata Ravamma" userId="0b7e97f4-48ad-4d21-be07-9caa3603a62e" providerId="ADAL" clId="{3EB7F559-3222-482F-AABC-DB7723A5A185}" dt="2023-11-06T12:02:10.244" v="45" actId="22"/>
          <ac:picMkLst>
            <pc:docMk/>
            <pc:sldMk cId="460882523" sldId="317"/>
            <ac:picMk id="5" creationId="{6CCE933E-9F34-6D8D-53C9-E107E2117548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12:06:30.395" v="46" actId="22"/>
        <pc:sldMkLst>
          <pc:docMk/>
          <pc:sldMk cId="2075165590" sldId="318"/>
        </pc:sldMkLst>
        <pc:picChg chg="add">
          <ac:chgData name="Vanipenta, Venkata Ravamma" userId="0b7e97f4-48ad-4d21-be07-9caa3603a62e" providerId="ADAL" clId="{3EB7F559-3222-482F-AABC-DB7723A5A185}" dt="2023-11-06T12:06:30.395" v="46" actId="22"/>
          <ac:picMkLst>
            <pc:docMk/>
            <pc:sldMk cId="2075165590" sldId="318"/>
            <ac:picMk id="3" creationId="{ECAB19F7-3FF8-DB95-D3BB-981AAB4E00E3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12:08:22.438" v="47" actId="22"/>
        <pc:sldMkLst>
          <pc:docMk/>
          <pc:sldMk cId="3856373350" sldId="319"/>
        </pc:sldMkLst>
        <pc:picChg chg="add">
          <ac:chgData name="Vanipenta, Venkata Ravamma" userId="0b7e97f4-48ad-4d21-be07-9caa3603a62e" providerId="ADAL" clId="{3EB7F559-3222-482F-AABC-DB7723A5A185}" dt="2023-11-06T12:08:22.438" v="47" actId="22"/>
          <ac:picMkLst>
            <pc:docMk/>
            <pc:sldMk cId="3856373350" sldId="319"/>
            <ac:picMk id="3" creationId="{B2B0575C-1E53-11CF-826D-42F0C38D2888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12:09:56.824" v="48" actId="22"/>
        <pc:sldMkLst>
          <pc:docMk/>
          <pc:sldMk cId="1379976406" sldId="320"/>
        </pc:sldMkLst>
        <pc:picChg chg="add">
          <ac:chgData name="Vanipenta, Venkata Ravamma" userId="0b7e97f4-48ad-4d21-be07-9caa3603a62e" providerId="ADAL" clId="{3EB7F559-3222-482F-AABC-DB7723A5A185}" dt="2023-11-06T12:09:56.824" v="48" actId="22"/>
          <ac:picMkLst>
            <pc:docMk/>
            <pc:sldMk cId="1379976406" sldId="320"/>
            <ac:picMk id="3" creationId="{FBA6F8C2-685A-BF32-4D15-2DA1D3AB4AFD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12:13:16.432" v="49" actId="22"/>
        <pc:sldMkLst>
          <pc:docMk/>
          <pc:sldMk cId="1288687157" sldId="321"/>
        </pc:sldMkLst>
        <pc:picChg chg="add">
          <ac:chgData name="Vanipenta, Venkata Ravamma" userId="0b7e97f4-48ad-4d21-be07-9caa3603a62e" providerId="ADAL" clId="{3EB7F559-3222-482F-AABC-DB7723A5A185}" dt="2023-11-06T12:13:16.432" v="49" actId="22"/>
          <ac:picMkLst>
            <pc:docMk/>
            <pc:sldMk cId="1288687157" sldId="321"/>
            <ac:picMk id="3" creationId="{8F7616BC-9981-5059-B6EF-E39242CE9317}"/>
          </ac:picMkLst>
        </pc:picChg>
      </pc:sldChg>
      <pc:sldChg chg="addSp modSp mod setBg">
        <pc:chgData name="Vanipenta, Venkata Ravamma" userId="0b7e97f4-48ad-4d21-be07-9caa3603a62e" providerId="ADAL" clId="{3EB7F559-3222-482F-AABC-DB7723A5A185}" dt="2023-11-06T12:13:41.202" v="51" actId="26606"/>
        <pc:sldMkLst>
          <pc:docMk/>
          <pc:sldMk cId="2850102852" sldId="322"/>
        </pc:sldMkLst>
        <pc:spChg chg="add">
          <ac:chgData name="Vanipenta, Venkata Ravamma" userId="0b7e97f4-48ad-4d21-be07-9caa3603a62e" providerId="ADAL" clId="{3EB7F559-3222-482F-AABC-DB7723A5A185}" dt="2023-11-06T12:13:41.202" v="51" actId="26606"/>
          <ac:spMkLst>
            <pc:docMk/>
            <pc:sldMk cId="2850102852" sldId="322"/>
            <ac:spMk id="8" creationId="{86FF76B9-219D-4469-AF87-0236D29032F1}"/>
          </ac:spMkLst>
        </pc:spChg>
        <pc:spChg chg="add">
          <ac:chgData name="Vanipenta, Venkata Ravamma" userId="0b7e97f4-48ad-4d21-be07-9caa3603a62e" providerId="ADAL" clId="{3EB7F559-3222-482F-AABC-DB7723A5A185}" dt="2023-11-06T12:13:41.202" v="51" actId="26606"/>
          <ac:spMkLst>
            <pc:docMk/>
            <pc:sldMk cId="2850102852" sldId="322"/>
            <ac:spMk id="14" creationId="{2E80C965-DB6D-4F81-9E9E-B027384D0BD6}"/>
          </ac:spMkLst>
        </pc:spChg>
        <pc:spChg chg="add">
          <ac:chgData name="Vanipenta, Venkata Ravamma" userId="0b7e97f4-48ad-4d21-be07-9caa3603a62e" providerId="ADAL" clId="{3EB7F559-3222-482F-AABC-DB7723A5A185}" dt="2023-11-06T12:13:41.202" v="51" actId="26606"/>
          <ac:spMkLst>
            <pc:docMk/>
            <pc:sldMk cId="2850102852" sldId="322"/>
            <ac:spMk id="16" creationId="{633C5E46-DAC5-4661-9C87-22B08E2A512F}"/>
          </ac:spMkLst>
        </pc:spChg>
        <pc:grpChg chg="add">
          <ac:chgData name="Vanipenta, Venkata Ravamma" userId="0b7e97f4-48ad-4d21-be07-9caa3603a62e" providerId="ADAL" clId="{3EB7F559-3222-482F-AABC-DB7723A5A185}" dt="2023-11-06T12:13:41.202" v="51" actId="26606"/>
          <ac:grpSpMkLst>
            <pc:docMk/>
            <pc:sldMk cId="2850102852" sldId="322"/>
            <ac:grpSpMk id="10" creationId="{DB88BD78-87E1-424D-B479-C37D8E41B12E}"/>
          </ac:grpSpMkLst>
        </pc:grpChg>
        <pc:picChg chg="add mod">
          <ac:chgData name="Vanipenta, Venkata Ravamma" userId="0b7e97f4-48ad-4d21-be07-9caa3603a62e" providerId="ADAL" clId="{3EB7F559-3222-482F-AABC-DB7723A5A185}" dt="2023-11-06T12:13:41.202" v="51" actId="26606"/>
          <ac:picMkLst>
            <pc:docMk/>
            <pc:sldMk cId="2850102852" sldId="322"/>
            <ac:picMk id="3" creationId="{E6B8565A-024A-8B28-7CDA-4413C8BCC26A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12:20:38.164" v="53" actId="22"/>
        <pc:sldMkLst>
          <pc:docMk/>
          <pc:sldMk cId="3716964815" sldId="323"/>
        </pc:sldMkLst>
        <pc:picChg chg="add">
          <ac:chgData name="Vanipenta, Venkata Ravamma" userId="0b7e97f4-48ad-4d21-be07-9caa3603a62e" providerId="ADAL" clId="{3EB7F559-3222-482F-AABC-DB7723A5A185}" dt="2023-11-06T12:20:38.164" v="53" actId="22"/>
          <ac:picMkLst>
            <pc:docMk/>
            <pc:sldMk cId="3716964815" sldId="323"/>
            <ac:picMk id="3" creationId="{3B6C9392-AEEA-3E91-9A30-08279E51DF06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12:19:53.281" v="52" actId="22"/>
        <pc:sldMkLst>
          <pc:docMk/>
          <pc:sldMk cId="1405144900" sldId="324"/>
        </pc:sldMkLst>
        <pc:picChg chg="add">
          <ac:chgData name="Vanipenta, Venkata Ravamma" userId="0b7e97f4-48ad-4d21-be07-9caa3603a62e" providerId="ADAL" clId="{3EB7F559-3222-482F-AABC-DB7723A5A185}" dt="2023-11-06T12:19:53.281" v="52" actId="22"/>
          <ac:picMkLst>
            <pc:docMk/>
            <pc:sldMk cId="1405144900" sldId="324"/>
            <ac:picMk id="3" creationId="{E34F353F-0A71-6267-12F7-1C2C487A8517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12:23:09.460" v="54" actId="22"/>
        <pc:sldMkLst>
          <pc:docMk/>
          <pc:sldMk cId="1099334609" sldId="325"/>
        </pc:sldMkLst>
        <pc:picChg chg="add">
          <ac:chgData name="Vanipenta, Venkata Ravamma" userId="0b7e97f4-48ad-4d21-be07-9caa3603a62e" providerId="ADAL" clId="{3EB7F559-3222-482F-AABC-DB7723A5A185}" dt="2023-11-06T12:23:09.460" v="54" actId="22"/>
          <ac:picMkLst>
            <pc:docMk/>
            <pc:sldMk cId="1099334609" sldId="325"/>
            <ac:picMk id="3" creationId="{A050D6EC-0AC0-3BA2-51C2-694A6755A29D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12:25:22.556" v="55" actId="22"/>
        <pc:sldMkLst>
          <pc:docMk/>
          <pc:sldMk cId="3846571734" sldId="326"/>
        </pc:sldMkLst>
        <pc:picChg chg="add">
          <ac:chgData name="Vanipenta, Venkata Ravamma" userId="0b7e97f4-48ad-4d21-be07-9caa3603a62e" providerId="ADAL" clId="{3EB7F559-3222-482F-AABC-DB7723A5A185}" dt="2023-11-06T12:25:22.556" v="55" actId="22"/>
          <ac:picMkLst>
            <pc:docMk/>
            <pc:sldMk cId="3846571734" sldId="326"/>
            <ac:picMk id="3" creationId="{EDBE9AC6-2BE1-FD91-5CA9-3E746F52C563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12:43:18.724" v="80" actId="22"/>
        <pc:sldMkLst>
          <pc:docMk/>
          <pc:sldMk cId="357880420" sldId="327"/>
        </pc:sldMkLst>
        <pc:picChg chg="add">
          <ac:chgData name="Vanipenta, Venkata Ravamma" userId="0b7e97f4-48ad-4d21-be07-9caa3603a62e" providerId="ADAL" clId="{3EB7F559-3222-482F-AABC-DB7723A5A185}" dt="2023-11-06T12:43:18.724" v="80" actId="22"/>
          <ac:picMkLst>
            <pc:docMk/>
            <pc:sldMk cId="357880420" sldId="327"/>
            <ac:picMk id="3" creationId="{768DFA1A-5346-982F-0944-57B5E8E78D93}"/>
          </ac:picMkLst>
        </pc:picChg>
      </pc:sldChg>
      <pc:sldChg chg="addSp delSp mod">
        <pc:chgData name="Vanipenta, Venkata Ravamma" userId="0b7e97f4-48ad-4d21-be07-9caa3603a62e" providerId="ADAL" clId="{3EB7F559-3222-482F-AABC-DB7723A5A185}" dt="2023-11-06T13:50:01.311" v="83" actId="22"/>
        <pc:sldMkLst>
          <pc:docMk/>
          <pc:sldMk cId="4278296331" sldId="328"/>
        </pc:sldMkLst>
        <pc:picChg chg="add del">
          <ac:chgData name="Vanipenta, Venkata Ravamma" userId="0b7e97f4-48ad-4d21-be07-9caa3603a62e" providerId="ADAL" clId="{3EB7F559-3222-482F-AABC-DB7723A5A185}" dt="2023-11-06T13:50:00.005" v="82" actId="478"/>
          <ac:picMkLst>
            <pc:docMk/>
            <pc:sldMk cId="4278296331" sldId="328"/>
            <ac:picMk id="3" creationId="{0B27D1CD-8C18-45A2-0019-99A4170AF11C}"/>
          </ac:picMkLst>
        </pc:picChg>
        <pc:picChg chg="add">
          <ac:chgData name="Vanipenta, Venkata Ravamma" userId="0b7e97f4-48ad-4d21-be07-9caa3603a62e" providerId="ADAL" clId="{3EB7F559-3222-482F-AABC-DB7723A5A185}" dt="2023-11-06T13:50:01.311" v="83" actId="22"/>
          <ac:picMkLst>
            <pc:docMk/>
            <pc:sldMk cId="4278296331" sldId="328"/>
            <ac:picMk id="5" creationId="{40208115-E5F2-1873-7B15-708580EF182B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13:51:16.629" v="84" actId="22"/>
        <pc:sldMkLst>
          <pc:docMk/>
          <pc:sldMk cId="3773291881" sldId="329"/>
        </pc:sldMkLst>
        <pc:picChg chg="add">
          <ac:chgData name="Vanipenta, Venkata Ravamma" userId="0b7e97f4-48ad-4d21-be07-9caa3603a62e" providerId="ADAL" clId="{3EB7F559-3222-482F-AABC-DB7723A5A185}" dt="2023-11-06T13:51:16.629" v="84" actId="22"/>
          <ac:picMkLst>
            <pc:docMk/>
            <pc:sldMk cId="3773291881" sldId="329"/>
            <ac:picMk id="3" creationId="{7609774A-C156-9B98-93A8-0B8D30FA82C9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13:52:45.741" v="85" actId="22"/>
        <pc:sldMkLst>
          <pc:docMk/>
          <pc:sldMk cId="1711046437" sldId="330"/>
        </pc:sldMkLst>
        <pc:picChg chg="add">
          <ac:chgData name="Vanipenta, Venkata Ravamma" userId="0b7e97f4-48ad-4d21-be07-9caa3603a62e" providerId="ADAL" clId="{3EB7F559-3222-482F-AABC-DB7723A5A185}" dt="2023-11-06T13:52:45.741" v="85" actId="22"/>
          <ac:picMkLst>
            <pc:docMk/>
            <pc:sldMk cId="1711046437" sldId="330"/>
            <ac:picMk id="3" creationId="{6A447F61-6F12-58CE-EB14-B7702ABE0402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13:53:43.468" v="86" actId="22"/>
        <pc:sldMkLst>
          <pc:docMk/>
          <pc:sldMk cId="3795261132" sldId="331"/>
        </pc:sldMkLst>
        <pc:picChg chg="add">
          <ac:chgData name="Vanipenta, Venkata Ravamma" userId="0b7e97f4-48ad-4d21-be07-9caa3603a62e" providerId="ADAL" clId="{3EB7F559-3222-482F-AABC-DB7723A5A185}" dt="2023-11-06T13:53:43.468" v="86" actId="22"/>
          <ac:picMkLst>
            <pc:docMk/>
            <pc:sldMk cId="3795261132" sldId="331"/>
            <ac:picMk id="3" creationId="{79747A24-7D8E-65D8-A12C-A26EC087B929}"/>
          </ac:picMkLst>
        </pc:picChg>
      </pc:sldChg>
      <pc:sldChg chg="addSp mod">
        <pc:chgData name="Vanipenta, Venkata Ravamma" userId="0b7e97f4-48ad-4d21-be07-9caa3603a62e" providerId="ADAL" clId="{3EB7F559-3222-482F-AABC-DB7723A5A185}" dt="2023-11-06T13:58:50.462" v="87" actId="22"/>
        <pc:sldMkLst>
          <pc:docMk/>
          <pc:sldMk cId="1904318731" sldId="332"/>
        </pc:sldMkLst>
        <pc:picChg chg="add">
          <ac:chgData name="Vanipenta, Venkata Ravamma" userId="0b7e97f4-48ad-4d21-be07-9caa3603a62e" providerId="ADAL" clId="{3EB7F559-3222-482F-AABC-DB7723A5A185}" dt="2023-11-06T13:58:50.462" v="87" actId="22"/>
          <ac:picMkLst>
            <pc:docMk/>
            <pc:sldMk cId="1904318731" sldId="332"/>
            <ac:picMk id="3" creationId="{8FBF24D8-A14B-0573-0C83-BC6083CD689A}"/>
          </ac:picMkLst>
        </pc:picChg>
      </pc:sldChg>
      <pc:sldChg chg="addSp delSp new mod">
        <pc:chgData name="Vanipenta, Venkata Ravamma" userId="0b7e97f4-48ad-4d21-be07-9caa3603a62e" providerId="ADAL" clId="{3EB7F559-3222-482F-AABC-DB7723A5A185}" dt="2023-11-06T12:00:17.294" v="44" actId="22"/>
        <pc:sldMkLst>
          <pc:docMk/>
          <pc:sldMk cId="1877525570" sldId="360"/>
        </pc:sldMkLst>
        <pc:picChg chg="add del">
          <ac:chgData name="Vanipenta, Venkata Ravamma" userId="0b7e97f4-48ad-4d21-be07-9caa3603a62e" providerId="ADAL" clId="{3EB7F559-3222-482F-AABC-DB7723A5A185}" dt="2023-11-06T12:00:16.127" v="43" actId="478"/>
          <ac:picMkLst>
            <pc:docMk/>
            <pc:sldMk cId="1877525570" sldId="360"/>
            <ac:picMk id="3" creationId="{46E66554-DCB4-050B-1512-B218AC184499}"/>
          </ac:picMkLst>
        </pc:picChg>
        <pc:picChg chg="add">
          <ac:chgData name="Vanipenta, Venkata Ravamma" userId="0b7e97f4-48ad-4d21-be07-9caa3603a62e" providerId="ADAL" clId="{3EB7F559-3222-482F-AABC-DB7723A5A185}" dt="2023-11-06T12:00:17.294" v="44" actId="22"/>
          <ac:picMkLst>
            <pc:docMk/>
            <pc:sldMk cId="1877525570" sldId="360"/>
            <ac:picMk id="5" creationId="{15C0D02D-CCAE-3DFF-794A-5862A3D5BC1D}"/>
          </ac:picMkLst>
        </pc:picChg>
      </pc:sldChg>
      <pc:sldChg chg="addSp new mod">
        <pc:chgData name="Vanipenta, Venkata Ravamma" userId="0b7e97f4-48ad-4d21-be07-9caa3603a62e" providerId="ADAL" clId="{3EB7F559-3222-482F-AABC-DB7723A5A185}" dt="2023-11-06T12:27:57.886" v="57" actId="22"/>
        <pc:sldMkLst>
          <pc:docMk/>
          <pc:sldMk cId="2944857873" sldId="361"/>
        </pc:sldMkLst>
        <pc:picChg chg="add">
          <ac:chgData name="Vanipenta, Venkata Ravamma" userId="0b7e97f4-48ad-4d21-be07-9caa3603a62e" providerId="ADAL" clId="{3EB7F559-3222-482F-AABC-DB7723A5A185}" dt="2023-11-06T12:27:57.886" v="57" actId="22"/>
          <ac:picMkLst>
            <pc:docMk/>
            <pc:sldMk cId="2944857873" sldId="361"/>
            <ac:picMk id="3" creationId="{1F4C7449-FD2C-1C4F-BD01-70333BA60BD7}"/>
          </ac:picMkLst>
        </pc:picChg>
      </pc:sldChg>
      <pc:sldChg chg="addSp new mod">
        <pc:chgData name="Vanipenta, Venkata Ravamma" userId="0b7e97f4-48ad-4d21-be07-9caa3603a62e" providerId="ADAL" clId="{3EB7F559-3222-482F-AABC-DB7723A5A185}" dt="2023-11-06T12:30:25.395" v="59" actId="22"/>
        <pc:sldMkLst>
          <pc:docMk/>
          <pc:sldMk cId="2618186996" sldId="362"/>
        </pc:sldMkLst>
        <pc:picChg chg="add">
          <ac:chgData name="Vanipenta, Venkata Ravamma" userId="0b7e97f4-48ad-4d21-be07-9caa3603a62e" providerId="ADAL" clId="{3EB7F559-3222-482F-AABC-DB7723A5A185}" dt="2023-11-06T12:30:25.395" v="59" actId="22"/>
          <ac:picMkLst>
            <pc:docMk/>
            <pc:sldMk cId="2618186996" sldId="362"/>
            <ac:picMk id="3" creationId="{C15801B9-F35B-9B9A-76BA-431812E09D73}"/>
          </ac:picMkLst>
        </pc:picChg>
      </pc:sldChg>
      <pc:sldChg chg="addSp new mod">
        <pc:chgData name="Vanipenta, Venkata Ravamma" userId="0b7e97f4-48ad-4d21-be07-9caa3603a62e" providerId="ADAL" clId="{3EB7F559-3222-482F-AABC-DB7723A5A185}" dt="2023-11-06T12:30:48.822" v="61" actId="22"/>
        <pc:sldMkLst>
          <pc:docMk/>
          <pc:sldMk cId="34061136" sldId="363"/>
        </pc:sldMkLst>
        <pc:picChg chg="add">
          <ac:chgData name="Vanipenta, Venkata Ravamma" userId="0b7e97f4-48ad-4d21-be07-9caa3603a62e" providerId="ADAL" clId="{3EB7F559-3222-482F-AABC-DB7723A5A185}" dt="2023-11-06T12:30:48.822" v="61" actId="22"/>
          <ac:picMkLst>
            <pc:docMk/>
            <pc:sldMk cId="34061136" sldId="363"/>
            <ac:picMk id="3" creationId="{6049E39C-17F3-97F0-6050-538E26F33DB7}"/>
          </ac:picMkLst>
        </pc:picChg>
      </pc:sldChg>
      <pc:sldChg chg="addSp new mod">
        <pc:chgData name="Vanipenta, Venkata Ravamma" userId="0b7e97f4-48ad-4d21-be07-9caa3603a62e" providerId="ADAL" clId="{3EB7F559-3222-482F-AABC-DB7723A5A185}" dt="2023-11-06T12:32:07.003" v="63" actId="22"/>
        <pc:sldMkLst>
          <pc:docMk/>
          <pc:sldMk cId="995738052" sldId="364"/>
        </pc:sldMkLst>
        <pc:picChg chg="add">
          <ac:chgData name="Vanipenta, Venkata Ravamma" userId="0b7e97f4-48ad-4d21-be07-9caa3603a62e" providerId="ADAL" clId="{3EB7F559-3222-482F-AABC-DB7723A5A185}" dt="2023-11-06T12:32:07.003" v="63" actId="22"/>
          <ac:picMkLst>
            <pc:docMk/>
            <pc:sldMk cId="995738052" sldId="364"/>
            <ac:picMk id="3" creationId="{94C2417D-8824-49E2-14C0-BF6C35629548}"/>
          </ac:picMkLst>
        </pc:picChg>
      </pc:sldChg>
      <pc:sldChg chg="addSp delSp new del mod">
        <pc:chgData name="Vanipenta, Venkata Ravamma" userId="0b7e97f4-48ad-4d21-be07-9caa3603a62e" providerId="ADAL" clId="{3EB7F559-3222-482F-AABC-DB7723A5A185}" dt="2023-11-06T12:33:57.363" v="73" actId="47"/>
        <pc:sldMkLst>
          <pc:docMk/>
          <pc:sldMk cId="2723524400" sldId="365"/>
        </pc:sldMkLst>
        <pc:picChg chg="add del">
          <ac:chgData name="Vanipenta, Venkata Ravamma" userId="0b7e97f4-48ad-4d21-be07-9caa3603a62e" providerId="ADAL" clId="{3EB7F559-3222-482F-AABC-DB7723A5A185}" dt="2023-11-06T12:33:29.865" v="68" actId="21"/>
          <ac:picMkLst>
            <pc:docMk/>
            <pc:sldMk cId="2723524400" sldId="365"/>
            <ac:picMk id="3" creationId="{92BB6B37-8854-9E01-BB41-5B5988BD93E5}"/>
          </ac:picMkLst>
        </pc:picChg>
      </pc:sldChg>
      <pc:sldChg chg="addSp new mod">
        <pc:chgData name="Vanipenta, Venkata Ravamma" userId="0b7e97f4-48ad-4d21-be07-9caa3603a62e" providerId="ADAL" clId="{3EB7F559-3222-482F-AABC-DB7723A5A185}" dt="2023-11-06T12:33:24.017" v="67" actId="22"/>
        <pc:sldMkLst>
          <pc:docMk/>
          <pc:sldMk cId="2066079460" sldId="366"/>
        </pc:sldMkLst>
        <pc:picChg chg="add">
          <ac:chgData name="Vanipenta, Venkata Ravamma" userId="0b7e97f4-48ad-4d21-be07-9caa3603a62e" providerId="ADAL" clId="{3EB7F559-3222-482F-AABC-DB7723A5A185}" dt="2023-11-06T12:33:24.017" v="67" actId="22"/>
          <ac:picMkLst>
            <pc:docMk/>
            <pc:sldMk cId="2066079460" sldId="366"/>
            <ac:picMk id="3" creationId="{9943FDFB-1605-368B-F7F3-44E23690E50B}"/>
          </ac:picMkLst>
        </pc:picChg>
      </pc:sldChg>
      <pc:sldChg chg="addSp modSp new">
        <pc:chgData name="Vanipenta, Venkata Ravamma" userId="0b7e97f4-48ad-4d21-be07-9caa3603a62e" providerId="ADAL" clId="{3EB7F559-3222-482F-AABC-DB7723A5A185}" dt="2023-11-06T12:33:50.609" v="72"/>
        <pc:sldMkLst>
          <pc:docMk/>
          <pc:sldMk cId="1479782789" sldId="367"/>
        </pc:sldMkLst>
        <pc:picChg chg="add mod">
          <ac:chgData name="Vanipenta, Venkata Ravamma" userId="0b7e97f4-48ad-4d21-be07-9caa3603a62e" providerId="ADAL" clId="{3EB7F559-3222-482F-AABC-DB7723A5A185}" dt="2023-11-06T12:33:50.609" v="72"/>
          <ac:picMkLst>
            <pc:docMk/>
            <pc:sldMk cId="1479782789" sldId="367"/>
            <ac:picMk id="2" creationId="{104354C9-AD08-7899-E674-F64AFB53F502}"/>
          </ac:picMkLst>
        </pc:picChg>
      </pc:sldChg>
      <pc:sldChg chg="new del">
        <pc:chgData name="Vanipenta, Venkata Ravamma" userId="0b7e97f4-48ad-4d21-be07-9caa3603a62e" providerId="ADAL" clId="{3EB7F559-3222-482F-AABC-DB7723A5A185}" dt="2023-11-06T12:33:41.203" v="70" actId="680"/>
        <pc:sldMkLst>
          <pc:docMk/>
          <pc:sldMk cId="2431823862" sldId="367"/>
        </pc:sldMkLst>
      </pc:sldChg>
      <pc:sldChg chg="addSp delSp new mod">
        <pc:chgData name="Vanipenta, Venkata Ravamma" userId="0b7e97f4-48ad-4d21-be07-9caa3603a62e" providerId="ADAL" clId="{3EB7F559-3222-482F-AABC-DB7723A5A185}" dt="2023-11-06T12:36:40.392" v="77" actId="22"/>
        <pc:sldMkLst>
          <pc:docMk/>
          <pc:sldMk cId="1980473751" sldId="368"/>
        </pc:sldMkLst>
        <pc:picChg chg="add del">
          <ac:chgData name="Vanipenta, Venkata Ravamma" userId="0b7e97f4-48ad-4d21-be07-9caa3603a62e" providerId="ADAL" clId="{3EB7F559-3222-482F-AABC-DB7723A5A185}" dt="2023-11-06T12:36:39.607" v="76" actId="478"/>
          <ac:picMkLst>
            <pc:docMk/>
            <pc:sldMk cId="1980473751" sldId="368"/>
            <ac:picMk id="3" creationId="{62930BB9-BF7E-4FB8-83D6-FE57BEC377D7}"/>
          </ac:picMkLst>
        </pc:picChg>
        <pc:picChg chg="add">
          <ac:chgData name="Vanipenta, Venkata Ravamma" userId="0b7e97f4-48ad-4d21-be07-9caa3603a62e" providerId="ADAL" clId="{3EB7F559-3222-482F-AABC-DB7723A5A185}" dt="2023-11-06T12:36:40.392" v="77" actId="22"/>
          <ac:picMkLst>
            <pc:docMk/>
            <pc:sldMk cId="1980473751" sldId="368"/>
            <ac:picMk id="5" creationId="{5B7AC326-0B1D-FD81-CD52-059A3946A58B}"/>
          </ac:picMkLst>
        </pc:picChg>
      </pc:sldChg>
      <pc:sldChg chg="addSp new mod">
        <pc:chgData name="Vanipenta, Venkata Ravamma" userId="0b7e97f4-48ad-4d21-be07-9caa3603a62e" providerId="ADAL" clId="{3EB7F559-3222-482F-AABC-DB7723A5A185}" dt="2023-11-06T12:37:10.926" v="79" actId="22"/>
        <pc:sldMkLst>
          <pc:docMk/>
          <pc:sldMk cId="2133792795" sldId="369"/>
        </pc:sldMkLst>
        <pc:picChg chg="add">
          <ac:chgData name="Vanipenta, Venkata Ravamma" userId="0b7e97f4-48ad-4d21-be07-9caa3603a62e" providerId="ADAL" clId="{3EB7F559-3222-482F-AABC-DB7723A5A185}" dt="2023-11-06T12:37:10.926" v="79" actId="22"/>
          <ac:picMkLst>
            <pc:docMk/>
            <pc:sldMk cId="2133792795" sldId="369"/>
            <ac:picMk id="3" creationId="{B7B0955C-3DAC-EBBE-3D69-44DEA52A57B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F7C8-E54E-8FF6-B74A-D19C76048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9911F9-BDD4-5DF6-9645-2FA2E0023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58E7-820C-9DFA-5934-AFD2D6415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F4401-73B1-4AEF-AE15-D52D50124AF3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3DB85-F35C-79EC-A41C-78501C365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97338-A01D-7FA0-DF79-B93C780A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29DCE-58CE-495C-AFAB-69E6602B0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28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022E1-B9A6-2586-072D-EFFA7280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BA192-EA65-869A-E243-70E1EAC9F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80C19-FD78-3A19-3890-B13870A4E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F4401-73B1-4AEF-AE15-D52D50124AF3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1DA91-9793-BA6E-1754-A69A8EF8D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9CD0A-26B5-A04F-A4EA-381E8A44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29DCE-58CE-495C-AFAB-69E6602B0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26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B1B7E-DCC0-3FF4-B168-DBC38039B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3FEF1-94D2-9A18-4B1C-610E74B8C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35AC-BB76-0587-FF01-B1459F04A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F4401-73B1-4AEF-AE15-D52D50124AF3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3E146-9C95-42A5-92CF-81747505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3AF0B-7C53-032A-9890-256384D7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29DCE-58CE-495C-AFAB-69E6602B0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287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A547-1C26-B018-9088-10B745072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FA7CC-0957-31BC-8F4F-676DA12B7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21E09-8417-030C-F852-D399D6D15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F4401-73B1-4AEF-AE15-D52D50124AF3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52381-FFAB-FE39-1AF2-909CE5877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20845-0E3C-329D-CF66-A6E3FCC4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29DCE-58CE-495C-AFAB-69E6602B0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058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E155-DE20-E490-3D68-00AE580B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29C47-965B-0EC8-7F88-C1CA13344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2AD19-35A8-D7E3-3BDD-8ABCD3F5F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F4401-73B1-4AEF-AE15-D52D50124AF3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CE2B4-1ABA-CD81-5993-55528B89F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3A2EF-876A-A81E-7FAC-5DA46F1F7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29DCE-58CE-495C-AFAB-69E6602B0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81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74048-6827-9F3B-9469-5B8E6BAF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7AE85-6592-C535-5F9F-B2BCDF7EB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52510-DF39-196D-887D-64B8D7C0B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9F57F-D580-FFB0-4785-454476CAE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F4401-73B1-4AEF-AE15-D52D50124AF3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0959F-CA7A-4074-F62E-272DE016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DC7A6-C619-C51F-CC30-D94A81B52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29DCE-58CE-495C-AFAB-69E6602B0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21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A026E-81E6-4339-888E-9A994A2E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AA60A-96BA-0B1E-073C-88C024C17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E02F7-6F5C-46AD-44C3-210E07A96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25072A-8600-B3AA-E943-BC7B7645B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89429-C8E7-4F27-7166-E544E30F13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832E6A-6D35-CD89-14F6-AF6D8DB8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F4401-73B1-4AEF-AE15-D52D50124AF3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9FE144-B06B-265E-5D60-C4307DF15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389A3-FF6B-08E3-C2EF-82A1B8B9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29DCE-58CE-495C-AFAB-69E6602B0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2BBE-CE8D-67C3-63B4-D96E9178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6F2F7-F79E-6D8C-0999-2C639F578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F4401-73B1-4AEF-AE15-D52D50124AF3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F850F-D731-A53F-CBA2-DFB6CA33E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68B23-B554-9EFF-F304-615A44CB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29DCE-58CE-495C-AFAB-69E6602B0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732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8A3D84-4F46-98E5-7A00-647590840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F4401-73B1-4AEF-AE15-D52D50124AF3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3DA53-F5FD-E93C-769A-9D30F25FB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13D3F-2BAE-CA34-E814-6C04D7A2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29DCE-58CE-495C-AFAB-69E6602B0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732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870BE-354F-B596-0DA0-C29A172A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7BB61-EBFA-4154-6632-FAB32C1A7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911E7-9FBC-6BD6-C294-194DD94CF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5F2A0-C8E4-E159-CF8E-45033D2FE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F4401-73B1-4AEF-AE15-D52D50124AF3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22A71-019B-01AF-3F70-D05B8188D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E0B10-8C8E-C652-EE85-3C1D3295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29DCE-58CE-495C-AFAB-69E6602B0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186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46D0-2A09-74EB-1F38-A66A4F4C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001078-B8CA-78F6-6EDC-D79B612ED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24ED8-A9CE-BEEE-DC7B-57ACF4417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F11A6-F45F-BAF7-E509-BA68B24C0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F4401-73B1-4AEF-AE15-D52D50124AF3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942F7-C71C-1738-01CC-3488942DB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FAFEE-706E-9D0D-7572-93C75E06F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29DCE-58CE-495C-AFAB-69E6602B0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573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A02416-B90C-4FBA-17C8-2C61D7090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30D1A-B81D-4EEF-F0E7-6ED2272C9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DF050-FDE1-5656-56B1-7431412A2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F4401-73B1-4AEF-AE15-D52D50124AF3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79A55-90A9-9C6F-FA9E-EFBF9DF8E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9903F-23A2-8546-3D9A-77988D6D3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29DCE-58CE-495C-AFAB-69E6602B0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16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DEBB0-6B79-83F5-4ECD-9BE90A7A0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895" y="2819368"/>
            <a:ext cx="4064209" cy="12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78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A8163-F8FE-D952-5D0A-6761345C3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769" y="1647733"/>
            <a:ext cx="8020462" cy="35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038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9113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8813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3037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1088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1396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48795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8619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970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7266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415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CB8D7B-7C9F-BB93-0431-312FB8298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237" y="1625507"/>
            <a:ext cx="8293526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73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1299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9481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516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840DCE-6AB3-07AE-F5BB-44BF8053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90" y="1092080"/>
            <a:ext cx="8153819" cy="46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00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7A8DC-0282-ECBF-8FC7-A385A3D4C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66" y="1444523"/>
            <a:ext cx="8122067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42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4F013-DB03-000A-0C22-D20DE0302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937" y="1454048"/>
            <a:ext cx="8268125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64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51009-DC8F-CE68-803A-39D56AD9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769" y="1587405"/>
            <a:ext cx="8020462" cy="36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9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0E8DC-6111-8C12-BD73-47546B32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288" y="1415946"/>
            <a:ext cx="8255424" cy="40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86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60F93-B25F-1809-4219-A9D238581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565" y="1523902"/>
            <a:ext cx="8172870" cy="38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59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50542-99A5-16A8-3D7F-AC64EBFD4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35" y="1542953"/>
            <a:ext cx="8369730" cy="37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62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EBFF1-AC4B-18B0-2EEA-8F4509EB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186" y="1123831"/>
            <a:ext cx="8331628" cy="46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10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125D8-A5AC-1593-EA50-994972302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056" y="2181161"/>
            <a:ext cx="6559887" cy="24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1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0F6652-D6A1-3B78-A046-45CC4340C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476" y="2695537"/>
            <a:ext cx="2883048" cy="14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78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2F21D-5F62-2C17-26B2-6ED5D9697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192" y="1492150"/>
            <a:ext cx="8077615" cy="38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28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C748C-3ACA-01C6-1925-56A89E495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93" y="1463574"/>
            <a:ext cx="8026813" cy="39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34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2E1DF4-4DEB-4215-98C8-7DF2C8868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068" y="1495325"/>
            <a:ext cx="8045863" cy="38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74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9ACDD-63C2-6075-065D-659CB9E22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441" y="1304816"/>
            <a:ext cx="8141118" cy="42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56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DE275-1F6B-508C-ACAC-CFF4835B9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90" y="1390545"/>
            <a:ext cx="8179220" cy="40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77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1B8C-3D09-02C5-990A-9AB1666F0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441" y="1396895"/>
            <a:ext cx="8141118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94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9906C-25A6-90FD-9E48-D7C12690C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243" y="1463574"/>
            <a:ext cx="8039513" cy="39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3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E603C3-AED2-E86A-9258-6A33A8CE8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41" y="1523902"/>
            <a:ext cx="8115717" cy="38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37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B4FCEC-8653-AEAD-6B66-69520F3BA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66" y="1447698"/>
            <a:ext cx="8122067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11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194B88-5433-1C36-0D77-685DBA3F1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93" y="1952549"/>
            <a:ext cx="7055213" cy="295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2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F3E3D5-E5B3-5201-AF40-0B485705A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408" y="2568531"/>
            <a:ext cx="4553184" cy="17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61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311C3D-9C52-46C5-34A4-72ADFFC21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722" y="2092256"/>
            <a:ext cx="6934556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3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FE07A7-AA1B-C413-BF69-7E312649F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64" y="1530252"/>
            <a:ext cx="8198271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21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1BFC7-A916-1F31-8B18-26988C930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43" y="2187511"/>
            <a:ext cx="8064914" cy="24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36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57E72F-2651-0EBE-A043-F3EBEE6EF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13" y="1177809"/>
            <a:ext cx="8236373" cy="450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2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728DF-9493-CFEE-AF61-7D9C8B1BD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223" y="2701887"/>
            <a:ext cx="3943553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3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929F63-0A83-F65B-5382-463A46BD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13" y="1495325"/>
            <a:ext cx="8236373" cy="38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07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D5D16-89FE-AC7F-DA44-629A2E2FD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441" y="1466749"/>
            <a:ext cx="8141118" cy="39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87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28C69E-E606-81C8-ACCC-59CFE9A6B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44" y="1844593"/>
            <a:ext cx="7988711" cy="31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93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C36C84-48A7-7981-7B50-AEF3AFD5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774" y="2787617"/>
            <a:ext cx="4902452" cy="12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06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DA2024-6B48-EA53-5529-2EF881B68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298" y="2644734"/>
            <a:ext cx="6877403" cy="15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20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EE5ABA-903C-C12D-6E46-FAE60B9BC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06982"/>
            <a:ext cx="10905066" cy="384403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31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5F466-7ED4-6FD7-D511-C9177860A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44" y="1428647"/>
            <a:ext cx="7988711" cy="4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50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35F898-E103-DB34-4FC4-5CB995E76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345" y="1400070"/>
            <a:ext cx="7963309" cy="40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47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1E87E-D1AC-868B-73B0-D156F66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15" y="1628682"/>
            <a:ext cx="8160169" cy="36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6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06380D-93AC-5247-5383-68A76A762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452" y="2797142"/>
            <a:ext cx="4769095" cy="1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31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0881D-3D31-0913-0EF3-2B760CEB7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525" y="643467"/>
            <a:ext cx="405294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740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81946-1633-9DFF-90F0-1FBAF2EC6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651" y="1473099"/>
            <a:ext cx="7734698" cy="39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134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7A4A4-CA32-120A-9ED4-0EC1A53D6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746" y="1280161"/>
            <a:ext cx="3054507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31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EDCBFC-A9E3-A276-883F-ED285B2DB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43" y="1777915"/>
            <a:ext cx="8064914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73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905BD-F266-A195-9140-419ACBADA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93" y="1406421"/>
            <a:ext cx="8026813" cy="40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25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C9D61-2E0D-4726-8F01-9DE01EC9D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15" y="1454048"/>
            <a:ext cx="8160169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44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F3A5D9-4E58-1344-FFFD-C1C4AE140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13" y="1454048"/>
            <a:ext cx="8236373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5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168D9C-3BFC-4DDE-54F8-31E701387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90" y="1492150"/>
            <a:ext cx="8153819" cy="38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09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2D4C0C-B8C9-8264-8363-17B07651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17" y="1342918"/>
            <a:ext cx="8083965" cy="41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345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01746-83ED-6E17-5870-D1D97266A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492" y="1466749"/>
            <a:ext cx="8103016" cy="39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783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F4E8E-9942-D750-8B6E-79075B2FE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17" y="1244487"/>
            <a:ext cx="8083965" cy="43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036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E1FD6-E4FF-C20B-AB78-9032BF4C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988" y="2876521"/>
            <a:ext cx="3372023" cy="110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02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1FA682-D313-E05E-BB32-ECA6687D3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54" y="2225613"/>
            <a:ext cx="6636091" cy="24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459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D43E6B-ED9C-94AC-EB98-299B6372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441" y="1425472"/>
            <a:ext cx="8141118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237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3903A2-2D97-C764-5AA9-5F7676EFA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00" y="1463574"/>
            <a:ext cx="8744399" cy="39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221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ADDEB-68C4-FB45-625D-7936B14D1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15" y="1714412"/>
            <a:ext cx="8160169" cy="342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41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D8313-52AC-EB2A-53ED-83F51CBA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711" y="1196860"/>
            <a:ext cx="8312577" cy="44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79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84EAB6-DC84-C348-4F4D-0B8FCBF84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66" y="1596931"/>
            <a:ext cx="8122067" cy="36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808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041AD-C59E-D911-1D6F-DB8916ED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817" y="1158758"/>
            <a:ext cx="7112366" cy="45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713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58CB60-4FCA-DF33-15C4-13DC64A40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8" y="2676486"/>
            <a:ext cx="5893103" cy="15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29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C0D02D-CCAE-3DFF-794A-5862A3D5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871" y="1161933"/>
            <a:ext cx="7944258" cy="45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25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F2633C-C5D4-1545-D8F6-3B5A82E0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97" y="1444523"/>
            <a:ext cx="7874405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742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CE933E-9F34-6D8D-53C9-E107E2117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00" y="1438172"/>
            <a:ext cx="5829600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825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B19F7-3FF8-DB95-D3BB-981AAB4E0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769" y="1200035"/>
            <a:ext cx="8020462" cy="44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655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0575C-1E53-11CF-826D-42F0C38D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221" y="1257188"/>
            <a:ext cx="7931558" cy="43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733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6F8C2-685A-BF32-4D15-2DA1D3AB4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90" y="1428647"/>
            <a:ext cx="8153819" cy="4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764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616BC-9981-5059-B6EF-E39242CE9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66" y="1463574"/>
            <a:ext cx="8122067" cy="39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87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8EE56-59A0-B123-EF9A-197B97558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41" y="1425472"/>
            <a:ext cx="8115717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105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B8565A-024A-8B28-7CDA-4413C8BCC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75139"/>
            <a:ext cx="10905066" cy="3707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01028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6C9392-AEEA-3E91-9A30-08279E51D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60" y="1419121"/>
            <a:ext cx="8350679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648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F353F-0A71-6267-12F7-1C2C487A8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753" y="1562004"/>
            <a:ext cx="7658494" cy="37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449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4C7449-FD2C-1C4F-BD01-70333BA60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44" y="1225437"/>
            <a:ext cx="7988711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578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4354C9-AD08-7899-E674-F64AFB53F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976" y="2238314"/>
            <a:ext cx="6744047" cy="23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827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5801B9-F35B-9B9A-76BA-431812E09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651" y="1263538"/>
            <a:ext cx="7734698" cy="43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869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2417D-8824-49E2-14C0-BF6C35629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033" y="2705063"/>
            <a:ext cx="3587934" cy="14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380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49E39C-17F3-97F0-6050-538E26F3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93" y="1266714"/>
            <a:ext cx="8026813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3FDFB-1605-368B-F7F3-44E23690E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033" y="3016229"/>
            <a:ext cx="3587934" cy="82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794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7AC326-0B1D-FD81-CD52-059A3946A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23" y="1492150"/>
            <a:ext cx="5886753" cy="38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7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4FC9FE-163A-852D-8E41-2BE16F043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66" y="1673135"/>
            <a:ext cx="8122067" cy="35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291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B0955C-3DAC-EBBE-3D69-44DEA52A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068" y="1476274"/>
            <a:ext cx="8045863" cy="39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927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0D6EC-0AC0-3BA2-51C2-694A6755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17" y="1558829"/>
            <a:ext cx="8083965" cy="37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346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BE9AC6-2BE1-FD91-5CA9-3E746F52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068" y="1247663"/>
            <a:ext cx="8045863" cy="436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717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DFA1A-5346-982F-0944-57B5E8E78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421" y="2635209"/>
            <a:ext cx="4045158" cy="158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04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208115-E5F2-1873-7B15-708580EF1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178" y="1492150"/>
            <a:ext cx="5721644" cy="38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63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09774A-C156-9B98-93A8-0B8D30FA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22" y="1492150"/>
            <a:ext cx="5962956" cy="38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918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47F61-6F12-58CE-EB14-B7702ABE0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56" y="1206386"/>
            <a:ext cx="8503087" cy="44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464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747A24-7D8E-65D8-A12C-A26EC087B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09" y="1180984"/>
            <a:ext cx="5473981" cy="44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611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BF24D8-A14B-0573-0C83-BC6083CD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507" y="2520903"/>
            <a:ext cx="3606985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187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19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606936-B986-015C-9450-844C640DD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43" y="1168284"/>
            <a:ext cx="8064914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830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5504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0885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5951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9448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0911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047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010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9029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0998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810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0</Words>
  <Application>Microsoft Office PowerPoint</Application>
  <PresentationFormat>Widescreen</PresentationFormat>
  <Paragraphs>0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Vanipenta, Venkata Ravamma</dc:creator>
  <cp:lastModifiedBy>Venkata Ravamma Vanipenta</cp:lastModifiedBy>
  <cp:revision>2</cp:revision>
  <dcterms:created xsi:type="dcterms:W3CDTF">2023-11-01T13:36:55Z</dcterms:created>
  <dcterms:modified xsi:type="dcterms:W3CDTF">2023-11-06T13:58:51Z</dcterms:modified>
</cp:coreProperties>
</file>